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6858000" cy="9144000" type="screen4x3"/>
  <p:notesSz cx="6858000" cy="891222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9" d="100"/>
          <a:sy n="79" d="100"/>
        </p:scale>
        <p:origin x="1404" y="9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038"/>
            <a:ext cx="5829300" cy="196056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E5D9AEE-BAB1-46ED-9286-B46C4CB8CA3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C33AEFC-2071-4DFB-9F52-EB7703B9F7A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713"/>
            <a:ext cx="1543050" cy="78009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713"/>
            <a:ext cx="4476750" cy="78009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1999845-AD4A-4B7D-B5B0-020DED6575A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7C50442-3295-4406-A909-9FFBDB74184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338" y="5875338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338" y="3875088"/>
            <a:ext cx="5829300" cy="200025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DDFF196-A5F1-45F4-BFFC-DFAAC3CDE1A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0"/>
            <a:ext cx="3009900" cy="60340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505200" y="2133600"/>
            <a:ext cx="3009900" cy="60340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9C277F7-71AB-40AF-972F-09C4A2C6FDB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288"/>
            <a:ext cx="3030538" cy="8540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900363"/>
            <a:ext cx="3030538" cy="52673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4563" y="2046288"/>
            <a:ext cx="3030537" cy="8540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4563" y="2900363"/>
            <a:ext cx="3030537" cy="52673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2408C23-B691-424F-BB19-A1C8C99CBB3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DD38F3B-F876-4306-8EDD-6E6644FE84C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CD8FAD6-F0FC-4C53-BB91-64A2CCA8320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3538"/>
            <a:ext cx="2255838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8" y="363538"/>
            <a:ext cx="3833812" cy="78041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2938"/>
            <a:ext cx="2255838" cy="62547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20D800A-EF5D-4FF7-9935-6C0900ADAF1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613" y="6400800"/>
            <a:ext cx="4114800" cy="7556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613" y="81756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613" y="7156450"/>
            <a:ext cx="4114800" cy="10731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A5B52E2-4E8F-4531-8B86-944AEC48A8F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66713"/>
            <a:ext cx="61722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133600"/>
            <a:ext cx="6172200" cy="603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8326438"/>
            <a:ext cx="1600200" cy="63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8326438"/>
            <a:ext cx="2171700" cy="63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8326438"/>
            <a:ext cx="1600200" cy="63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95F675B8-A9DA-42E1-B1C4-9E4A381E479C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rbolduc\AppData\Local\Microsoft\Windows\Temporary Internet Files\Content.IE5\EJSSBR2W\MC900059120[1].wmf"/>
          <p:cNvPicPr>
            <a:picLocks noChangeAspect="1" noChangeArrowheads="1"/>
          </p:cNvPicPr>
          <p:nvPr/>
        </p:nvPicPr>
        <p:blipFill>
          <a:blip r:embed="rId2" cstate="print">
            <a:lum bright="73000"/>
          </a:blip>
          <a:srcRect/>
          <a:stretch>
            <a:fillRect/>
          </a:stretch>
        </p:blipFill>
        <p:spPr bwMode="auto">
          <a:xfrm>
            <a:off x="217970" y="2667000"/>
            <a:ext cx="6030430" cy="3124199"/>
          </a:xfrm>
          <a:prstGeom prst="rect">
            <a:avLst/>
          </a:prstGeom>
          <a:noFill/>
        </p:spPr>
      </p:pic>
      <p:pic>
        <p:nvPicPr>
          <p:cNvPr id="2053" name="Picture 5" descr="MCj02386910000[1]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1001549" flipH="1">
            <a:off x="1868388" y="457200"/>
            <a:ext cx="685800" cy="482600"/>
          </a:xfrm>
          <a:prstGeom prst="rect">
            <a:avLst/>
          </a:prstGeom>
          <a:noFill/>
        </p:spPr>
      </p:pic>
      <p:sp>
        <p:nvSpPr>
          <p:cNvPr id="2600" name="WordArt 552"/>
          <p:cNvSpPr>
            <a:spLocks noChangeArrowheads="1" noChangeShapeType="1" noTextEdit="1"/>
          </p:cNvSpPr>
          <p:nvPr/>
        </p:nvSpPr>
        <p:spPr bwMode="auto">
          <a:xfrm>
            <a:off x="762000" y="1447800"/>
            <a:ext cx="5410200" cy="990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threePt" dir="t"/>
            </a:scene3d>
            <a:sp3d extrusionH="57150" contourW="12700" prstMaterial="dkEdge">
              <a:extrusionClr>
                <a:srgbClr val="FF0000"/>
              </a:extrusionClr>
              <a:contourClr>
                <a:srgbClr val="92D050"/>
              </a:contourClr>
            </a:sp3d>
          </a:bodyPr>
          <a:lstStyle/>
          <a:p>
            <a:pPr algn="ctr"/>
            <a:r>
              <a:rPr lang="en-US" sz="3600" kern="10" dirty="0" smtClean="0">
                <a:ln w="9525" cmpd="sng">
                  <a:solidFill>
                    <a:schemeClr val="tx1"/>
                  </a:solidFill>
                  <a:round/>
                  <a:headEnd/>
                  <a:tailEnd/>
                </a:ln>
                <a:gradFill>
                  <a:gsLst>
                    <a:gs pos="0">
                      <a:srgbClr val="000082"/>
                    </a:gs>
                    <a:gs pos="30000">
                      <a:srgbClr val="66008F"/>
                    </a:gs>
                    <a:gs pos="64999">
                      <a:srgbClr val="BA0066"/>
                    </a:gs>
                    <a:gs pos="89999">
                      <a:srgbClr val="FF0000"/>
                    </a:gs>
                    <a:gs pos="100000">
                      <a:srgbClr val="FF8200"/>
                    </a:gs>
                  </a:gsLst>
                  <a:path path="circle">
                    <a:fillToRect l="100000" t="100000"/>
                  </a:path>
                </a:gradFill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  <a:latin typeface="Microsoft YaHei" pitchFamily="34" charset="-122"/>
              </a:rPr>
              <a:t>Fire Company Auxiliary</a:t>
            </a:r>
            <a:endParaRPr lang="en-US" sz="3600" kern="10" dirty="0">
              <a:ln w="9525" cmpd="sng">
                <a:solidFill>
                  <a:schemeClr val="tx1"/>
                </a:solidFill>
                <a:round/>
                <a:headEnd/>
                <a:tailEnd/>
              </a:ln>
              <a:gradFill>
                <a:gsLst>
                  <a:gs pos="0">
                    <a:srgbClr val="000082"/>
                  </a:gs>
                  <a:gs pos="30000">
                    <a:srgbClr val="66008F"/>
                  </a:gs>
                  <a:gs pos="64999">
                    <a:srgbClr val="BA0066"/>
                  </a:gs>
                  <a:gs pos="89999">
                    <a:srgbClr val="FF0000"/>
                  </a:gs>
                  <a:gs pos="100000">
                    <a:srgbClr val="FF8200"/>
                  </a:gs>
                </a:gsLst>
                <a:path path="circle">
                  <a:fillToRect l="100000" t="100000"/>
                </a:path>
              </a:gradFill>
              <a:effectLst>
                <a:outerShdw blurRad="50800" dist="38100" dir="13500000" algn="br" rotWithShape="0">
                  <a:prstClr val="black">
                    <a:alpha val="40000"/>
                  </a:prstClr>
                </a:outerShdw>
              </a:effectLst>
              <a:latin typeface="Microsoft YaHei" pitchFamily="34" charset="-122"/>
            </a:endParaRPr>
          </a:p>
        </p:txBody>
      </p:sp>
      <p:sp>
        <p:nvSpPr>
          <p:cNvPr id="2601" name="Text Box 553"/>
          <p:cNvSpPr txBox="1">
            <a:spLocks noChangeArrowheads="1"/>
          </p:cNvSpPr>
          <p:nvPr/>
        </p:nvSpPr>
        <p:spPr bwMode="auto">
          <a:xfrm>
            <a:off x="194422" y="6629400"/>
            <a:ext cx="2891176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600" b="1" dirty="0" smtClean="0"/>
              <a:t>Friday, </a:t>
            </a:r>
            <a:r>
              <a:rPr lang="en-US" sz="1600" b="1" smtClean="0"/>
              <a:t>May </a:t>
            </a:r>
            <a:r>
              <a:rPr lang="en-US" sz="1600" b="1" smtClean="0"/>
              <a:t>13, 2016</a:t>
            </a:r>
            <a:endParaRPr lang="en-US" sz="1600" b="1" dirty="0" smtClean="0"/>
          </a:p>
          <a:p>
            <a:endParaRPr lang="en-US" sz="1600" b="1" dirty="0"/>
          </a:p>
          <a:p>
            <a:r>
              <a:rPr lang="en-US" sz="1600" dirty="0" smtClean="0"/>
              <a:t>Doors Open 	6:00PM</a:t>
            </a:r>
            <a:endParaRPr lang="en-US" sz="1600" dirty="0"/>
          </a:p>
          <a:p>
            <a:r>
              <a:rPr lang="en-US" sz="1600" dirty="0" smtClean="0"/>
              <a:t>Game Begins 	7:00PM</a:t>
            </a:r>
          </a:p>
          <a:p>
            <a:endParaRPr lang="en-US" sz="1600" dirty="0"/>
          </a:p>
          <a:p>
            <a:r>
              <a:rPr lang="en-US" sz="1600" dirty="0"/>
              <a:t>At Taneytown Activity </a:t>
            </a:r>
            <a:r>
              <a:rPr lang="en-US" sz="1600" dirty="0" smtClean="0"/>
              <a:t>Building</a:t>
            </a:r>
          </a:p>
          <a:p>
            <a:r>
              <a:rPr lang="en-US" sz="1600" dirty="0" smtClean="0"/>
              <a:t>Food Available for Purchase</a:t>
            </a:r>
          </a:p>
        </p:txBody>
      </p:sp>
      <p:sp>
        <p:nvSpPr>
          <p:cNvPr id="2602" name="Text Box 554"/>
          <p:cNvSpPr txBox="1">
            <a:spLocks noChangeArrowheads="1"/>
          </p:cNvSpPr>
          <p:nvPr/>
        </p:nvSpPr>
        <p:spPr bwMode="auto">
          <a:xfrm>
            <a:off x="2819400" y="6812340"/>
            <a:ext cx="4038601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1600" b="1" dirty="0" smtClean="0"/>
              <a:t>$5 Advanced Reservations – 2 Paddles</a:t>
            </a:r>
          </a:p>
          <a:p>
            <a:r>
              <a:rPr lang="en-US" sz="1600" dirty="0" smtClean="0"/>
              <a:t>              Bob:	410-905-1711</a:t>
            </a:r>
            <a:endParaRPr lang="en-US" sz="1600" dirty="0" smtClean="0"/>
          </a:p>
          <a:p>
            <a:pPr lvl="1"/>
            <a:r>
              <a:rPr lang="en-US" sz="1600" dirty="0" smtClean="0"/>
              <a:t>Shirley : 	410-756-4208</a:t>
            </a:r>
          </a:p>
          <a:p>
            <a:endParaRPr lang="en-US" sz="1600" dirty="0"/>
          </a:p>
          <a:p>
            <a:pPr algn="ctr"/>
            <a:r>
              <a:rPr lang="en-US" sz="1600" b="1" dirty="0"/>
              <a:t>$8 at Door  - 1 Paddle</a:t>
            </a:r>
          </a:p>
          <a:p>
            <a:endParaRPr lang="en-US" sz="1600" dirty="0" smtClean="0"/>
          </a:p>
        </p:txBody>
      </p:sp>
      <p:sp>
        <p:nvSpPr>
          <p:cNvPr id="2603" name="Text Box 555"/>
          <p:cNvSpPr txBox="1">
            <a:spLocks noChangeArrowheads="1"/>
          </p:cNvSpPr>
          <p:nvPr/>
        </p:nvSpPr>
        <p:spPr bwMode="auto">
          <a:xfrm>
            <a:off x="1355725" y="609600"/>
            <a:ext cx="3825875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3200" b="1" dirty="0"/>
              <a:t>Taneytown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381000" y="2362200"/>
            <a:ext cx="60960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600" b="1" dirty="0" smtClean="0">
                <a:latin typeface="Freestyle Script" pitchFamily="66" charset="0"/>
              </a:rPr>
              <a:t>Spring</a:t>
            </a:r>
          </a:p>
          <a:p>
            <a:pPr algn="ctr"/>
            <a:r>
              <a:rPr lang="en-US" sz="9600" b="1" dirty="0" smtClean="0">
                <a:latin typeface="Freestyle Script" pitchFamily="66" charset="0"/>
              </a:rPr>
              <a:t>Quarter </a:t>
            </a:r>
          </a:p>
          <a:p>
            <a:pPr algn="ctr"/>
            <a:r>
              <a:rPr lang="en-US" sz="9600" b="1" dirty="0" smtClean="0">
                <a:latin typeface="Freestyle Script" pitchFamily="66" charset="0"/>
              </a:rPr>
              <a:t>Mania</a:t>
            </a:r>
          </a:p>
        </p:txBody>
      </p:sp>
      <p:sp>
        <p:nvSpPr>
          <p:cNvPr id="9" name="Rectangle 8"/>
          <p:cNvSpPr/>
          <p:nvPr/>
        </p:nvSpPr>
        <p:spPr>
          <a:xfrm>
            <a:off x="381000" y="1828800"/>
            <a:ext cx="6096000" cy="5334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1" name="Group 50"/>
          <p:cNvGrpSpPr/>
          <p:nvPr/>
        </p:nvGrpSpPr>
        <p:grpSpPr>
          <a:xfrm>
            <a:off x="0" y="0"/>
            <a:ext cx="6858000" cy="304800"/>
            <a:chOff x="0" y="0"/>
            <a:chExt cx="6858000" cy="304800"/>
          </a:xfrm>
        </p:grpSpPr>
        <p:pic>
          <p:nvPicPr>
            <p:cNvPr id="1058" name="Picture 34" descr="C:\Users\rbolduc\AppData\Local\Microsoft\Windows\Temporary Internet Files\Content.IE5\5NPKBXL3\MC900436171[1].png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0" y="0"/>
              <a:ext cx="1042126" cy="304800"/>
            </a:xfrm>
            <a:prstGeom prst="rect">
              <a:avLst/>
            </a:prstGeom>
            <a:noFill/>
          </p:spPr>
        </p:pic>
        <p:pic>
          <p:nvPicPr>
            <p:cNvPr id="45" name="Picture 34" descr="C:\Users\rbolduc\AppData\Local\Microsoft\Windows\Temporary Internet Files\Content.IE5\5NPKBXL3\MC900436171[1].png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777274" y="0"/>
              <a:ext cx="1042126" cy="304800"/>
            </a:xfrm>
            <a:prstGeom prst="rect">
              <a:avLst/>
            </a:prstGeom>
            <a:noFill/>
          </p:spPr>
        </p:pic>
        <p:pic>
          <p:nvPicPr>
            <p:cNvPr id="46" name="Picture 34" descr="C:\Users\rbolduc\AppData\Local\Microsoft\Windows\Temporary Internet Files\Content.IE5\5NPKBXL3\MC900436171[1].png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819400" y="0"/>
              <a:ext cx="1042126" cy="304800"/>
            </a:xfrm>
            <a:prstGeom prst="rect">
              <a:avLst/>
            </a:prstGeom>
            <a:noFill/>
          </p:spPr>
        </p:pic>
        <p:pic>
          <p:nvPicPr>
            <p:cNvPr id="47" name="Picture 34" descr="C:\Users\rbolduc\AppData\Local\Microsoft\Windows\Temporary Internet Files\Content.IE5\5NPKBXL3\MC900436171[1].png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810000" y="0"/>
              <a:ext cx="1042126" cy="304800"/>
            </a:xfrm>
            <a:prstGeom prst="rect">
              <a:avLst/>
            </a:prstGeom>
            <a:noFill/>
          </p:spPr>
        </p:pic>
        <p:pic>
          <p:nvPicPr>
            <p:cNvPr id="48" name="Picture 34" descr="C:\Users\rbolduc\AppData\Local\Microsoft\Windows\Temporary Internet Files\Content.IE5\5NPKBXL3\MC900436171[1].png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800600" y="0"/>
              <a:ext cx="1042126" cy="304800"/>
            </a:xfrm>
            <a:prstGeom prst="rect">
              <a:avLst/>
            </a:prstGeom>
            <a:noFill/>
          </p:spPr>
        </p:pic>
        <p:pic>
          <p:nvPicPr>
            <p:cNvPr id="49" name="Picture 34" descr="C:\Users\rbolduc\AppData\Local\Microsoft\Windows\Temporary Internet Files\Content.IE5\5NPKBXL3\MC900436171[1].png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5815874" y="0"/>
              <a:ext cx="1042126" cy="304800"/>
            </a:xfrm>
            <a:prstGeom prst="rect">
              <a:avLst/>
            </a:prstGeom>
            <a:noFill/>
          </p:spPr>
        </p:pic>
        <p:pic>
          <p:nvPicPr>
            <p:cNvPr id="50" name="Picture 34" descr="C:\Users\rbolduc\AppData\Local\Microsoft\Windows\Temporary Internet Files\Content.IE5\5NPKBXL3\MC900436171[1].png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990600" y="0"/>
              <a:ext cx="838200" cy="304800"/>
            </a:xfrm>
            <a:prstGeom prst="rect">
              <a:avLst/>
            </a:prstGeom>
            <a:noFill/>
          </p:spPr>
        </p:pic>
      </p:grpSp>
      <p:grpSp>
        <p:nvGrpSpPr>
          <p:cNvPr id="52" name="Group 51"/>
          <p:cNvGrpSpPr/>
          <p:nvPr/>
        </p:nvGrpSpPr>
        <p:grpSpPr>
          <a:xfrm>
            <a:off x="0" y="8839200"/>
            <a:ext cx="6858000" cy="304800"/>
            <a:chOff x="0" y="0"/>
            <a:chExt cx="6858000" cy="304800"/>
          </a:xfrm>
        </p:grpSpPr>
        <p:pic>
          <p:nvPicPr>
            <p:cNvPr id="53" name="Picture 34" descr="C:\Users\rbolduc\AppData\Local\Microsoft\Windows\Temporary Internet Files\Content.IE5\5NPKBXL3\MC900436171[1].png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0" y="0"/>
              <a:ext cx="1042126" cy="304800"/>
            </a:xfrm>
            <a:prstGeom prst="rect">
              <a:avLst/>
            </a:prstGeom>
            <a:noFill/>
          </p:spPr>
        </p:pic>
        <p:pic>
          <p:nvPicPr>
            <p:cNvPr id="54" name="Picture 34" descr="C:\Users\rbolduc\AppData\Local\Microsoft\Windows\Temporary Internet Files\Content.IE5\5NPKBXL3\MC900436171[1].png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777274" y="0"/>
              <a:ext cx="1042126" cy="304800"/>
            </a:xfrm>
            <a:prstGeom prst="rect">
              <a:avLst/>
            </a:prstGeom>
            <a:noFill/>
          </p:spPr>
        </p:pic>
        <p:pic>
          <p:nvPicPr>
            <p:cNvPr id="55" name="Picture 34" descr="C:\Users\rbolduc\AppData\Local\Microsoft\Windows\Temporary Internet Files\Content.IE5\5NPKBXL3\MC900436171[1].png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819400" y="0"/>
              <a:ext cx="1042126" cy="304800"/>
            </a:xfrm>
            <a:prstGeom prst="rect">
              <a:avLst/>
            </a:prstGeom>
            <a:noFill/>
          </p:spPr>
        </p:pic>
        <p:pic>
          <p:nvPicPr>
            <p:cNvPr id="56" name="Picture 34" descr="C:\Users\rbolduc\AppData\Local\Microsoft\Windows\Temporary Internet Files\Content.IE5\5NPKBXL3\MC900436171[1].png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810000" y="0"/>
              <a:ext cx="1042126" cy="304800"/>
            </a:xfrm>
            <a:prstGeom prst="rect">
              <a:avLst/>
            </a:prstGeom>
            <a:noFill/>
          </p:spPr>
        </p:pic>
        <p:pic>
          <p:nvPicPr>
            <p:cNvPr id="57" name="Picture 34" descr="C:\Users\rbolduc\AppData\Local\Microsoft\Windows\Temporary Internet Files\Content.IE5\5NPKBXL3\MC900436171[1].png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800600" y="0"/>
              <a:ext cx="1042126" cy="304800"/>
            </a:xfrm>
            <a:prstGeom prst="rect">
              <a:avLst/>
            </a:prstGeom>
            <a:noFill/>
          </p:spPr>
        </p:pic>
        <p:pic>
          <p:nvPicPr>
            <p:cNvPr id="58" name="Picture 34" descr="C:\Users\rbolduc\AppData\Local\Microsoft\Windows\Temporary Internet Files\Content.IE5\5NPKBXL3\MC900436171[1].png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5815874" y="0"/>
              <a:ext cx="1042126" cy="304800"/>
            </a:xfrm>
            <a:prstGeom prst="rect">
              <a:avLst/>
            </a:prstGeom>
            <a:noFill/>
          </p:spPr>
        </p:pic>
        <p:pic>
          <p:nvPicPr>
            <p:cNvPr id="59" name="Picture 34" descr="C:\Users\rbolduc\AppData\Local\Microsoft\Windows\Temporary Internet Files\Content.IE5\5NPKBXL3\MC900436171[1].png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990600" y="0"/>
              <a:ext cx="838200" cy="304800"/>
            </a:xfrm>
            <a:prstGeom prst="rect">
              <a:avLst/>
            </a:prstGeom>
            <a:noFill/>
          </p:spPr>
        </p:pic>
      </p:grp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969</TotalTime>
  <Words>25</Words>
  <Application>Microsoft Office PowerPoint</Application>
  <PresentationFormat>On-screen Show (4:3)</PresentationFormat>
  <Paragraphs>17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Microsoft YaHei</vt:lpstr>
      <vt:lpstr>Arial</vt:lpstr>
      <vt:lpstr>Freestyle Script</vt:lpstr>
      <vt:lpstr>Default Design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Bolduc</dc:creator>
  <cp:lastModifiedBy>Bob Bolduc</cp:lastModifiedBy>
  <cp:revision>40</cp:revision>
  <dcterms:created xsi:type="dcterms:W3CDTF">2007-05-10T13:38:09Z</dcterms:created>
  <dcterms:modified xsi:type="dcterms:W3CDTF">2016-01-07T14:11:13Z</dcterms:modified>
</cp:coreProperties>
</file>